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9"/>
    <p:sldMasterId id="2147483669" r:id="rId20"/>
    <p:sldMasterId id="2147483684" r:id="rId21"/>
    <p:sldMasterId id="2147483696" r:id="rId22"/>
    <p:sldMasterId id="2147483708" r:id="rId23"/>
  </p:sldMasterIdLst>
  <p:notesMasterIdLst>
    <p:notesMasterId r:id="rId56"/>
  </p:notesMasterIdLst>
  <p:sldIdLst>
    <p:sldId id="256" r:id="rId24"/>
    <p:sldId id="257" r:id="rId25"/>
    <p:sldId id="259" r:id="rId26"/>
    <p:sldId id="260" r:id="rId27"/>
    <p:sldId id="277" r:id="rId28"/>
    <p:sldId id="286" r:id="rId29"/>
    <p:sldId id="287" r:id="rId30"/>
    <p:sldId id="279" r:id="rId31"/>
    <p:sldId id="278" r:id="rId32"/>
    <p:sldId id="275" r:id="rId33"/>
    <p:sldId id="276" r:id="rId34"/>
    <p:sldId id="272" r:id="rId35"/>
    <p:sldId id="274" r:id="rId36"/>
    <p:sldId id="273" r:id="rId37"/>
    <p:sldId id="283" r:id="rId38"/>
    <p:sldId id="280" r:id="rId39"/>
    <p:sldId id="281" r:id="rId40"/>
    <p:sldId id="729" r:id="rId41"/>
    <p:sldId id="730" r:id="rId42"/>
    <p:sldId id="732" r:id="rId43"/>
    <p:sldId id="733" r:id="rId44"/>
    <p:sldId id="735" r:id="rId45"/>
    <p:sldId id="736" r:id="rId46"/>
    <p:sldId id="739" r:id="rId47"/>
    <p:sldId id="741" r:id="rId48"/>
    <p:sldId id="645" r:id="rId49"/>
    <p:sldId id="742" r:id="rId50"/>
    <p:sldId id="743" r:id="rId51"/>
    <p:sldId id="745" r:id="rId52"/>
    <p:sldId id="744" r:id="rId53"/>
    <p:sldId id="747" r:id="rId54"/>
    <p:sldId id="261" r:id="rId55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D41E3C-4755-4245-8D4C-986C5DF5C531}" v="13" dt="2024-05-14T18:08:37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2" d="100"/>
          <a:sy n="52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3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6.xml"/><Relationship Id="rId11" Type="http://schemas.openxmlformats.org/officeDocument/2006/relationships/customXml" Target="../customXml/item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viewProps" Target="viewProps.xml"/><Relationship Id="rId5" Type="http://schemas.openxmlformats.org/officeDocument/2006/relationships/customXml" Target="../customXml/item5.xml"/><Relationship Id="rId61" Type="http://schemas.microsoft.com/office/2016/11/relationships/changesInfo" Target="changesInfos/changesInfo1.xml"/><Relationship Id="rId19" Type="http://schemas.openxmlformats.org/officeDocument/2006/relationships/slideMaster" Target="slideMasters/slideMaster1.xml"/><Relationship Id="rId14" Type="http://schemas.openxmlformats.org/officeDocument/2006/relationships/customXml" Target="../customXml/item14.xml"/><Relationship Id="rId22" Type="http://schemas.openxmlformats.org/officeDocument/2006/relationships/slideMaster" Target="slideMasters/slideMaster4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slide" Target="slides/slide2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theme" Target="theme/theme1.xml"/><Relationship Id="rId20" Type="http://schemas.openxmlformats.org/officeDocument/2006/relationships/slideMaster" Target="slideMasters/slideMaster2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5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presProps" Target="presProps.xml"/><Relationship Id="rId10" Type="http://schemas.openxmlformats.org/officeDocument/2006/relationships/customXml" Target="../customXml/item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Hart" userId="195f1a4f0deb7c35" providerId="LiveId" clId="{6ED41E3C-4755-4245-8D4C-986C5DF5C531}"/>
    <pc:docChg chg="undo custSel addSld delSld modSld sldOrd">
      <pc:chgData name="John Hart" userId="195f1a4f0deb7c35" providerId="LiveId" clId="{6ED41E3C-4755-4245-8D4C-986C5DF5C531}" dt="2024-05-15T20:55:30.611" v="1189" actId="1076"/>
      <pc:docMkLst>
        <pc:docMk/>
      </pc:docMkLst>
      <pc:sldChg chg="modSp mod">
        <pc:chgData name="John Hart" userId="195f1a4f0deb7c35" providerId="LiveId" clId="{6ED41E3C-4755-4245-8D4C-986C5DF5C531}" dt="2024-05-14T11:06:31.146" v="176" actId="6549"/>
        <pc:sldMkLst>
          <pc:docMk/>
          <pc:sldMk cId="1161859808" sldId="257"/>
        </pc:sldMkLst>
        <pc:spChg chg="mod">
          <ac:chgData name="John Hart" userId="195f1a4f0deb7c35" providerId="LiveId" clId="{6ED41E3C-4755-4245-8D4C-986C5DF5C531}" dt="2024-05-14T11:06:31.146" v="176" actId="6549"/>
          <ac:spMkLst>
            <pc:docMk/>
            <pc:sldMk cId="1161859808" sldId="257"/>
            <ac:spMk id="3" creationId="{00000000-0000-0000-0000-000000000000}"/>
          </ac:spMkLst>
        </pc:spChg>
      </pc:sldChg>
      <pc:sldChg chg="del">
        <pc:chgData name="John Hart" userId="195f1a4f0deb7c35" providerId="LiveId" clId="{6ED41E3C-4755-4245-8D4C-986C5DF5C531}" dt="2024-05-14T11:06:41.613" v="177" actId="2696"/>
        <pc:sldMkLst>
          <pc:docMk/>
          <pc:sldMk cId="2806098383" sldId="258"/>
        </pc:sldMkLst>
      </pc:sldChg>
      <pc:sldChg chg="addSp modSp mod">
        <pc:chgData name="John Hart" userId="195f1a4f0deb7c35" providerId="LiveId" clId="{6ED41E3C-4755-4245-8D4C-986C5DF5C531}" dt="2024-05-14T11:12:42.626" v="535" actId="1036"/>
        <pc:sldMkLst>
          <pc:docMk/>
          <pc:sldMk cId="1372824998" sldId="259"/>
        </pc:sldMkLst>
        <pc:spChg chg="mod">
          <ac:chgData name="John Hart" userId="195f1a4f0deb7c35" providerId="LiveId" clId="{6ED41E3C-4755-4245-8D4C-986C5DF5C531}" dt="2024-05-14T11:07:16.528" v="209" actId="20577"/>
          <ac:spMkLst>
            <pc:docMk/>
            <pc:sldMk cId="1372824998" sldId="259"/>
            <ac:spMk id="2" creationId="{00000000-0000-0000-0000-000000000000}"/>
          </ac:spMkLst>
        </pc:spChg>
        <pc:spChg chg="add mod">
          <ac:chgData name="John Hart" userId="195f1a4f0deb7c35" providerId="LiveId" clId="{6ED41E3C-4755-4245-8D4C-986C5DF5C531}" dt="2024-05-14T11:12:42.626" v="535" actId="1036"/>
          <ac:spMkLst>
            <pc:docMk/>
            <pc:sldMk cId="1372824998" sldId="259"/>
            <ac:spMk id="3" creationId="{25D6EBB8-6D1D-4EC9-92B3-960DDE591E69}"/>
          </ac:spMkLst>
        </pc:spChg>
        <pc:spChg chg="mod">
          <ac:chgData name="John Hart" userId="195f1a4f0deb7c35" providerId="LiveId" clId="{6ED41E3C-4755-4245-8D4C-986C5DF5C531}" dt="2024-05-14T11:11:33.046" v="512" actId="1076"/>
          <ac:spMkLst>
            <pc:docMk/>
            <pc:sldMk cId="1372824998" sldId="259"/>
            <ac:spMk id="8" creationId="{305E9F6B-5578-0504-AFFA-ADA95907F633}"/>
          </ac:spMkLst>
        </pc:spChg>
      </pc:sldChg>
      <pc:sldChg chg="addSp modSp mod">
        <pc:chgData name="John Hart" userId="195f1a4f0deb7c35" providerId="LiveId" clId="{6ED41E3C-4755-4245-8D4C-986C5DF5C531}" dt="2024-05-14T16:00:13.970" v="914" actId="403"/>
        <pc:sldMkLst>
          <pc:docMk/>
          <pc:sldMk cId="2305411157" sldId="260"/>
        </pc:sldMkLst>
        <pc:spChg chg="mod">
          <ac:chgData name="John Hart" userId="195f1a4f0deb7c35" providerId="LiveId" clId="{6ED41E3C-4755-4245-8D4C-986C5DF5C531}" dt="2024-05-14T15:52:21.266" v="622" actId="6549"/>
          <ac:spMkLst>
            <pc:docMk/>
            <pc:sldMk cId="2305411157" sldId="260"/>
            <ac:spMk id="2" creationId="{00000000-0000-0000-0000-000000000000}"/>
          </ac:spMkLst>
        </pc:spChg>
        <pc:spChg chg="add mod">
          <ac:chgData name="John Hart" userId="195f1a4f0deb7c35" providerId="LiveId" clId="{6ED41E3C-4755-4245-8D4C-986C5DF5C531}" dt="2024-05-14T16:00:13.970" v="914" actId="403"/>
          <ac:spMkLst>
            <pc:docMk/>
            <pc:sldMk cId="2305411157" sldId="260"/>
            <ac:spMk id="3" creationId="{C5EA7FB4-3332-4167-B454-7685B3B7A90E}"/>
          </ac:spMkLst>
        </pc:spChg>
        <pc:spChg chg="mod">
          <ac:chgData name="John Hart" userId="195f1a4f0deb7c35" providerId="LiveId" clId="{6ED41E3C-4755-4245-8D4C-986C5DF5C531}" dt="2024-05-14T15:59:40.838" v="902" actId="403"/>
          <ac:spMkLst>
            <pc:docMk/>
            <pc:sldMk cId="2305411157" sldId="260"/>
            <ac:spMk id="6" creationId="{3532E98B-41FA-8667-F5C3-EC18745A7055}"/>
          </ac:spMkLst>
        </pc:spChg>
      </pc:sldChg>
      <pc:sldChg chg="modSp mod">
        <pc:chgData name="John Hart" userId="195f1a4f0deb7c35" providerId="LiveId" clId="{6ED41E3C-4755-4245-8D4C-986C5DF5C531}" dt="2024-05-14T11:05:16.849" v="123" actId="6549"/>
        <pc:sldMkLst>
          <pc:docMk/>
          <pc:sldMk cId="1029665223" sldId="263"/>
        </pc:sldMkLst>
        <pc:spChg chg="mod">
          <ac:chgData name="John Hart" userId="195f1a4f0deb7c35" providerId="LiveId" clId="{6ED41E3C-4755-4245-8D4C-986C5DF5C531}" dt="2024-05-14T11:04:54.802" v="69" actId="404"/>
          <ac:spMkLst>
            <pc:docMk/>
            <pc:sldMk cId="1029665223" sldId="263"/>
            <ac:spMk id="2" creationId="{00000000-0000-0000-0000-000000000000}"/>
          </ac:spMkLst>
        </pc:spChg>
        <pc:spChg chg="mod">
          <ac:chgData name="John Hart" userId="195f1a4f0deb7c35" providerId="LiveId" clId="{6ED41E3C-4755-4245-8D4C-986C5DF5C531}" dt="2024-05-14T11:05:04.765" v="86" actId="6549"/>
          <ac:spMkLst>
            <pc:docMk/>
            <pc:sldMk cId="1029665223" sldId="263"/>
            <ac:spMk id="3" creationId="{00000000-0000-0000-0000-000000000000}"/>
          </ac:spMkLst>
        </pc:spChg>
        <pc:spChg chg="mod">
          <ac:chgData name="John Hart" userId="195f1a4f0deb7c35" providerId="LiveId" clId="{6ED41E3C-4755-4245-8D4C-986C5DF5C531}" dt="2024-05-14T11:05:16.849" v="123" actId="6549"/>
          <ac:spMkLst>
            <pc:docMk/>
            <pc:sldMk cId="1029665223" sldId="263"/>
            <ac:spMk id="4" creationId="{00000000-0000-0000-0000-000000000000}"/>
          </ac:spMkLst>
        </pc:spChg>
      </pc:sldChg>
      <pc:sldChg chg="modSp mod">
        <pc:chgData name="John Hart" userId="195f1a4f0deb7c35" providerId="LiveId" clId="{6ED41E3C-4755-4245-8D4C-986C5DF5C531}" dt="2024-05-14T11:05:52.283" v="147" actId="21"/>
        <pc:sldMkLst>
          <pc:docMk/>
          <pc:sldMk cId="1434063593" sldId="264"/>
        </pc:sldMkLst>
        <pc:spChg chg="mod">
          <ac:chgData name="John Hart" userId="195f1a4f0deb7c35" providerId="LiveId" clId="{6ED41E3C-4755-4245-8D4C-986C5DF5C531}" dt="2024-05-14T11:05:52.283" v="147" actId="21"/>
          <ac:spMkLst>
            <pc:docMk/>
            <pc:sldMk cId="1434063593" sldId="264"/>
            <ac:spMk id="3" creationId="{00000000-0000-0000-0000-000000000000}"/>
          </ac:spMkLst>
        </pc:spChg>
      </pc:sldChg>
      <pc:sldChg chg="del">
        <pc:chgData name="John Hart" userId="195f1a4f0deb7c35" providerId="LiveId" clId="{6ED41E3C-4755-4245-8D4C-986C5DF5C531}" dt="2024-05-14T11:06:41.613" v="177" actId="2696"/>
        <pc:sldMkLst>
          <pc:docMk/>
          <pc:sldMk cId="158202289" sldId="265"/>
        </pc:sldMkLst>
      </pc:sldChg>
      <pc:sldChg chg="modSp mod">
        <pc:chgData name="John Hart" userId="195f1a4f0deb7c35" providerId="LiveId" clId="{6ED41E3C-4755-4245-8D4C-986C5DF5C531}" dt="2024-05-14T15:52:08.519" v="600" actId="20577"/>
        <pc:sldMkLst>
          <pc:docMk/>
          <pc:sldMk cId="3341353740" sldId="266"/>
        </pc:sldMkLst>
        <pc:spChg chg="mod">
          <ac:chgData name="John Hart" userId="195f1a4f0deb7c35" providerId="LiveId" clId="{6ED41E3C-4755-4245-8D4C-986C5DF5C531}" dt="2024-05-14T15:52:08.519" v="600" actId="20577"/>
          <ac:spMkLst>
            <pc:docMk/>
            <pc:sldMk cId="3341353740" sldId="266"/>
            <ac:spMk id="2" creationId="{00000000-0000-0000-0000-000000000000}"/>
          </ac:spMkLst>
        </pc:spChg>
      </pc:sldChg>
      <pc:sldChg chg="addSp modSp new mod">
        <pc:chgData name="John Hart" userId="195f1a4f0deb7c35" providerId="LiveId" clId="{6ED41E3C-4755-4245-8D4C-986C5DF5C531}" dt="2024-05-14T12:01:06.365" v="555" actId="1076"/>
        <pc:sldMkLst>
          <pc:docMk/>
          <pc:sldMk cId="3266362105" sldId="272"/>
        </pc:sldMkLst>
        <pc:picChg chg="add mod">
          <ac:chgData name="John Hart" userId="195f1a4f0deb7c35" providerId="LiveId" clId="{6ED41E3C-4755-4245-8D4C-986C5DF5C531}" dt="2024-05-14T12:00:17.678" v="549" actId="14100"/>
          <ac:picMkLst>
            <pc:docMk/>
            <pc:sldMk cId="3266362105" sldId="272"/>
            <ac:picMk id="5" creationId="{344ED9DC-7FFB-4A3C-8799-3002435054B4}"/>
          </ac:picMkLst>
        </pc:picChg>
        <pc:picChg chg="add mod">
          <ac:chgData name="John Hart" userId="195f1a4f0deb7c35" providerId="LiveId" clId="{6ED41E3C-4755-4245-8D4C-986C5DF5C531}" dt="2024-05-14T12:00:20.951" v="550" actId="14100"/>
          <ac:picMkLst>
            <pc:docMk/>
            <pc:sldMk cId="3266362105" sldId="272"/>
            <ac:picMk id="7" creationId="{73FDED4E-8682-472B-A5DD-98AD102E3064}"/>
          </ac:picMkLst>
        </pc:picChg>
        <pc:picChg chg="add mod">
          <ac:chgData name="John Hart" userId="195f1a4f0deb7c35" providerId="LiveId" clId="{6ED41E3C-4755-4245-8D4C-986C5DF5C531}" dt="2024-05-14T12:01:06.365" v="555" actId="1076"/>
          <ac:picMkLst>
            <pc:docMk/>
            <pc:sldMk cId="3266362105" sldId="272"/>
            <ac:picMk id="9" creationId="{FC9C801B-8229-462A-8F94-AAAEA87D1F1A}"/>
          </ac:picMkLst>
        </pc:picChg>
      </pc:sldChg>
      <pc:sldChg chg="addSp modSp new mod">
        <pc:chgData name="John Hart" userId="195f1a4f0deb7c35" providerId="LiveId" clId="{6ED41E3C-4755-4245-8D4C-986C5DF5C531}" dt="2024-05-14T13:47:54.288" v="580" actId="14100"/>
        <pc:sldMkLst>
          <pc:docMk/>
          <pc:sldMk cId="1591477966" sldId="273"/>
        </pc:sldMkLst>
        <pc:picChg chg="add mod">
          <ac:chgData name="John Hart" userId="195f1a4f0deb7c35" providerId="LiveId" clId="{6ED41E3C-4755-4245-8D4C-986C5DF5C531}" dt="2024-05-14T13:44:55.552" v="574" actId="14100"/>
          <ac:picMkLst>
            <pc:docMk/>
            <pc:sldMk cId="1591477966" sldId="273"/>
            <ac:picMk id="5" creationId="{EDD5AD9A-2746-4722-BF58-A4CA8B0ABD54}"/>
          </ac:picMkLst>
        </pc:picChg>
        <pc:picChg chg="add mod">
          <ac:chgData name="John Hart" userId="195f1a4f0deb7c35" providerId="LiveId" clId="{6ED41E3C-4755-4245-8D4C-986C5DF5C531}" dt="2024-05-14T13:44:50.865" v="573" actId="14100"/>
          <ac:picMkLst>
            <pc:docMk/>
            <pc:sldMk cId="1591477966" sldId="273"/>
            <ac:picMk id="7" creationId="{07D1BBAD-F33F-4F2A-9C64-2CA746BE1E80}"/>
          </ac:picMkLst>
        </pc:picChg>
        <pc:picChg chg="add mod">
          <ac:chgData name="John Hart" userId="195f1a4f0deb7c35" providerId="LiveId" clId="{6ED41E3C-4755-4245-8D4C-986C5DF5C531}" dt="2024-05-14T13:47:54.288" v="580" actId="14100"/>
          <ac:picMkLst>
            <pc:docMk/>
            <pc:sldMk cId="1591477966" sldId="273"/>
            <ac:picMk id="8" creationId="{AF6E1DCA-E2AE-4829-B4AE-4001D11A4532}"/>
          </ac:picMkLst>
        </pc:picChg>
      </pc:sldChg>
      <pc:sldChg chg="addSp delSp modSp add mod ord">
        <pc:chgData name="John Hart" userId="195f1a4f0deb7c35" providerId="LiveId" clId="{6ED41E3C-4755-4245-8D4C-986C5DF5C531}" dt="2024-05-14T17:54:20.623" v="1035"/>
        <pc:sldMkLst>
          <pc:docMk/>
          <pc:sldMk cId="3877841959" sldId="274"/>
        </pc:sldMkLst>
        <pc:picChg chg="add mod">
          <ac:chgData name="John Hart" userId="195f1a4f0deb7c35" providerId="LiveId" clId="{6ED41E3C-4755-4245-8D4C-986C5DF5C531}" dt="2024-05-14T12:03:21.647" v="562" actId="14100"/>
          <ac:picMkLst>
            <pc:docMk/>
            <pc:sldMk cId="3877841959" sldId="274"/>
            <ac:picMk id="6" creationId="{7A4860CB-B876-481D-8148-6DDB9FF27675}"/>
          </ac:picMkLst>
        </pc:picChg>
        <pc:picChg chg="del">
          <ac:chgData name="John Hart" userId="195f1a4f0deb7c35" providerId="LiveId" clId="{6ED41E3C-4755-4245-8D4C-986C5DF5C531}" dt="2024-05-14T12:03:11.286" v="560" actId="21"/>
          <ac:picMkLst>
            <pc:docMk/>
            <pc:sldMk cId="3877841959" sldId="274"/>
            <ac:picMk id="7" creationId="{73FDED4E-8682-472B-A5DD-98AD102E3064}"/>
          </ac:picMkLst>
        </pc:picChg>
      </pc:sldChg>
      <pc:sldChg chg="addSp delSp modSp new mod modClrScheme chgLayout">
        <pc:chgData name="John Hart" userId="195f1a4f0deb7c35" providerId="LiveId" clId="{6ED41E3C-4755-4245-8D4C-986C5DF5C531}" dt="2024-05-14T14:09:21.406" v="594" actId="1076"/>
        <pc:sldMkLst>
          <pc:docMk/>
          <pc:sldMk cId="923345710" sldId="275"/>
        </pc:sldMkLst>
        <pc:spChg chg="del mod ord">
          <ac:chgData name="John Hart" userId="195f1a4f0deb7c35" providerId="LiveId" clId="{6ED41E3C-4755-4245-8D4C-986C5DF5C531}" dt="2024-05-14T14:06:35.436" v="582" actId="700"/>
          <ac:spMkLst>
            <pc:docMk/>
            <pc:sldMk cId="923345710" sldId="275"/>
            <ac:spMk id="2" creationId="{0C8B0376-13BF-46B8-A940-E5CD6F288E44}"/>
          </ac:spMkLst>
        </pc:spChg>
        <pc:spChg chg="del">
          <ac:chgData name="John Hart" userId="195f1a4f0deb7c35" providerId="LiveId" clId="{6ED41E3C-4755-4245-8D4C-986C5DF5C531}" dt="2024-05-14T14:06:35.436" v="582" actId="700"/>
          <ac:spMkLst>
            <pc:docMk/>
            <pc:sldMk cId="923345710" sldId="275"/>
            <ac:spMk id="3" creationId="{7A23212C-B002-48EA-8391-392BD6D07FFD}"/>
          </ac:spMkLst>
        </pc:spChg>
        <pc:spChg chg="add mod ord">
          <ac:chgData name="John Hart" userId="195f1a4f0deb7c35" providerId="LiveId" clId="{6ED41E3C-4755-4245-8D4C-986C5DF5C531}" dt="2024-05-14T14:06:35.436" v="582" actId="700"/>
          <ac:spMkLst>
            <pc:docMk/>
            <pc:sldMk cId="923345710" sldId="275"/>
            <ac:spMk id="4" creationId="{E818B6E5-CBB7-4CB6-80DC-43D87F27CD43}"/>
          </ac:spMkLst>
        </pc:spChg>
        <pc:picChg chg="add mod modCrop">
          <ac:chgData name="John Hart" userId="195f1a4f0deb7c35" providerId="LiveId" clId="{6ED41E3C-4755-4245-8D4C-986C5DF5C531}" dt="2024-05-14T14:08:31.937" v="592" actId="14100"/>
          <ac:picMkLst>
            <pc:docMk/>
            <pc:sldMk cId="923345710" sldId="275"/>
            <ac:picMk id="6" creationId="{82F3CF04-2D57-4E01-9986-6C2AD005D8C6}"/>
          </ac:picMkLst>
        </pc:picChg>
        <pc:picChg chg="add mod">
          <ac:chgData name="John Hart" userId="195f1a4f0deb7c35" providerId="LiveId" clId="{6ED41E3C-4755-4245-8D4C-986C5DF5C531}" dt="2024-05-14T14:07:33.313" v="586" actId="1076"/>
          <ac:picMkLst>
            <pc:docMk/>
            <pc:sldMk cId="923345710" sldId="275"/>
            <ac:picMk id="8" creationId="{3672B7B5-B7A5-4A47-A472-8140CF846DF0}"/>
          </ac:picMkLst>
        </pc:picChg>
        <pc:picChg chg="add mod">
          <ac:chgData name="John Hart" userId="195f1a4f0deb7c35" providerId="LiveId" clId="{6ED41E3C-4755-4245-8D4C-986C5DF5C531}" dt="2024-05-14T14:09:21.406" v="594" actId="1076"/>
          <ac:picMkLst>
            <pc:docMk/>
            <pc:sldMk cId="923345710" sldId="275"/>
            <ac:picMk id="10" creationId="{52253A2F-D31E-4CB9-89E8-F0B9E4040A4B}"/>
          </ac:picMkLst>
        </pc:picChg>
      </pc:sldChg>
      <pc:sldChg chg="addSp delSp modSp add mod">
        <pc:chgData name="John Hart" userId="195f1a4f0deb7c35" providerId="LiveId" clId="{6ED41E3C-4755-4245-8D4C-986C5DF5C531}" dt="2024-05-14T17:43:33.645" v="932" actId="14100"/>
        <pc:sldMkLst>
          <pc:docMk/>
          <pc:sldMk cId="2900651282" sldId="276"/>
        </pc:sldMkLst>
        <pc:picChg chg="add mod">
          <ac:chgData name="John Hart" userId="195f1a4f0deb7c35" providerId="LiveId" clId="{6ED41E3C-4755-4245-8D4C-986C5DF5C531}" dt="2024-05-14T17:43:33.645" v="932" actId="14100"/>
          <ac:picMkLst>
            <pc:docMk/>
            <pc:sldMk cId="2900651282" sldId="276"/>
            <ac:picMk id="3" creationId="{660159D7-8597-44C1-955C-CE83C93AF726}"/>
          </ac:picMkLst>
        </pc:picChg>
        <pc:picChg chg="del">
          <ac:chgData name="John Hart" userId="195f1a4f0deb7c35" providerId="LiveId" clId="{6ED41E3C-4755-4245-8D4C-986C5DF5C531}" dt="2024-05-14T17:38:48.668" v="918" actId="21"/>
          <ac:picMkLst>
            <pc:docMk/>
            <pc:sldMk cId="2900651282" sldId="276"/>
            <ac:picMk id="6" creationId="{82F3CF04-2D57-4E01-9986-6C2AD005D8C6}"/>
          </ac:picMkLst>
        </pc:picChg>
        <pc:picChg chg="add mod">
          <ac:chgData name="John Hart" userId="195f1a4f0deb7c35" providerId="LiveId" clId="{6ED41E3C-4755-4245-8D4C-986C5DF5C531}" dt="2024-05-14T17:43:15.963" v="930" actId="14100"/>
          <ac:picMkLst>
            <pc:docMk/>
            <pc:sldMk cId="2900651282" sldId="276"/>
            <ac:picMk id="7" creationId="{33805C77-3B5A-4F1E-BFF7-F6D1AB6E09C6}"/>
          </ac:picMkLst>
        </pc:picChg>
      </pc:sldChg>
      <pc:sldChg chg="new">
        <pc:chgData name="John Hart" userId="195f1a4f0deb7c35" providerId="LiveId" clId="{6ED41E3C-4755-4245-8D4C-986C5DF5C531}" dt="2024-05-14T17:44:15.680" v="933" actId="680"/>
        <pc:sldMkLst>
          <pc:docMk/>
          <pc:sldMk cId="2651743559" sldId="277"/>
        </pc:sldMkLst>
      </pc:sldChg>
      <pc:sldChg chg="new">
        <pc:chgData name="John Hart" userId="195f1a4f0deb7c35" providerId="LiveId" clId="{6ED41E3C-4755-4245-8D4C-986C5DF5C531}" dt="2024-05-14T17:44:19.265" v="934" actId="680"/>
        <pc:sldMkLst>
          <pc:docMk/>
          <pc:sldMk cId="3225479587" sldId="278"/>
        </pc:sldMkLst>
      </pc:sldChg>
      <pc:sldChg chg="new">
        <pc:chgData name="John Hart" userId="195f1a4f0deb7c35" providerId="LiveId" clId="{6ED41E3C-4755-4245-8D4C-986C5DF5C531}" dt="2024-05-14T17:44:21.616" v="935" actId="680"/>
        <pc:sldMkLst>
          <pc:docMk/>
          <pc:sldMk cId="883497750" sldId="279"/>
        </pc:sldMkLst>
      </pc:sldChg>
      <pc:sldChg chg="addSp delSp modSp new mod">
        <pc:chgData name="John Hart" userId="195f1a4f0deb7c35" providerId="LiveId" clId="{6ED41E3C-4755-4245-8D4C-986C5DF5C531}" dt="2024-05-14T18:08:21.336" v="1150" actId="21"/>
        <pc:sldMkLst>
          <pc:docMk/>
          <pc:sldMk cId="316184243" sldId="280"/>
        </pc:sldMkLst>
        <pc:spChg chg="del mod ord">
          <ac:chgData name="John Hart" userId="195f1a4f0deb7c35" providerId="LiveId" clId="{6ED41E3C-4755-4245-8D4C-986C5DF5C531}" dt="2024-05-14T18:05:06.578" v="1059" actId="21"/>
          <ac:spMkLst>
            <pc:docMk/>
            <pc:sldMk cId="316184243" sldId="280"/>
            <ac:spMk id="2" creationId="{C4B7ED9A-59D2-40DB-8C92-E2A1A0F045D5}"/>
          </ac:spMkLst>
        </pc:spChg>
        <pc:spChg chg="add del mod">
          <ac:chgData name="John Hart" userId="195f1a4f0deb7c35" providerId="LiveId" clId="{6ED41E3C-4755-4245-8D4C-986C5DF5C531}" dt="2024-05-14T18:08:21.336" v="1150" actId="21"/>
          <ac:spMkLst>
            <pc:docMk/>
            <pc:sldMk cId="316184243" sldId="280"/>
            <ac:spMk id="7" creationId="{EDCEBBFD-FC59-4977-BF26-6821C0D8376B}"/>
          </ac:spMkLst>
        </pc:spChg>
        <pc:spChg chg="add mod">
          <ac:chgData name="John Hart" userId="195f1a4f0deb7c35" providerId="LiveId" clId="{6ED41E3C-4755-4245-8D4C-986C5DF5C531}" dt="2024-05-14T18:07:14.930" v="1146" actId="403"/>
          <ac:spMkLst>
            <pc:docMk/>
            <pc:sldMk cId="316184243" sldId="280"/>
            <ac:spMk id="8" creationId="{F8DFFFBE-BB26-4FF2-B799-0BCBB897E7BA}"/>
          </ac:spMkLst>
        </pc:spChg>
        <pc:picChg chg="add mod">
          <ac:chgData name="John Hart" userId="195f1a4f0deb7c35" providerId="LiveId" clId="{6ED41E3C-4755-4245-8D4C-986C5DF5C531}" dt="2024-05-14T18:06:20.987" v="1138" actId="1076"/>
          <ac:picMkLst>
            <pc:docMk/>
            <pc:sldMk cId="316184243" sldId="280"/>
            <ac:picMk id="5" creationId="{58CD4B7B-6891-4335-B4BD-8AF5DE690F35}"/>
          </ac:picMkLst>
        </pc:picChg>
        <pc:picChg chg="add mod">
          <ac:chgData name="John Hart" userId="195f1a4f0deb7c35" providerId="LiveId" clId="{6ED41E3C-4755-4245-8D4C-986C5DF5C531}" dt="2024-05-14T18:08:08.480" v="1149" actId="14100"/>
          <ac:picMkLst>
            <pc:docMk/>
            <pc:sldMk cId="316184243" sldId="280"/>
            <ac:picMk id="10" creationId="{30E054E6-E37A-4802-83CB-20ACE8314713}"/>
          </ac:picMkLst>
        </pc:picChg>
      </pc:sldChg>
      <pc:sldChg chg="addSp delSp modSp new mod ord">
        <pc:chgData name="John Hart" userId="195f1a4f0deb7c35" providerId="LiveId" clId="{6ED41E3C-4755-4245-8D4C-986C5DF5C531}" dt="2024-05-14T18:09:01.753" v="1152" actId="1076"/>
        <pc:sldMkLst>
          <pc:docMk/>
          <pc:sldMk cId="391728367" sldId="281"/>
        </pc:sldMkLst>
        <pc:picChg chg="add del mod modCrop">
          <ac:chgData name="John Hart" userId="195f1a4f0deb7c35" providerId="LiveId" clId="{6ED41E3C-4755-4245-8D4C-986C5DF5C531}" dt="2024-05-14T17:53:41.678" v="1028" actId="21"/>
          <ac:picMkLst>
            <pc:docMk/>
            <pc:sldMk cId="391728367" sldId="281"/>
            <ac:picMk id="5" creationId="{85815D63-F753-475A-9E45-1B6AE4052610}"/>
          </ac:picMkLst>
        </pc:picChg>
        <pc:picChg chg="add mod">
          <ac:chgData name="John Hart" userId="195f1a4f0deb7c35" providerId="LiveId" clId="{6ED41E3C-4755-4245-8D4C-986C5DF5C531}" dt="2024-05-14T17:53:51.155" v="1031" actId="14100"/>
          <ac:picMkLst>
            <pc:docMk/>
            <pc:sldMk cId="391728367" sldId="281"/>
            <ac:picMk id="7" creationId="{FDD30C9E-8D4C-4423-867D-33CC0662350B}"/>
          </ac:picMkLst>
        </pc:picChg>
        <pc:picChg chg="add mod">
          <ac:chgData name="John Hart" userId="195f1a4f0deb7c35" providerId="LiveId" clId="{6ED41E3C-4755-4245-8D4C-986C5DF5C531}" dt="2024-05-14T18:09:01.753" v="1152" actId="1076"/>
          <ac:picMkLst>
            <pc:docMk/>
            <pc:sldMk cId="391728367" sldId="281"/>
            <ac:picMk id="9" creationId="{40CE3927-5AB3-43C6-9BC1-EC09FB0716A1}"/>
          </ac:picMkLst>
        </pc:picChg>
      </pc:sldChg>
      <pc:sldChg chg="addSp delSp modSp new mod">
        <pc:chgData name="John Hart" userId="195f1a4f0deb7c35" providerId="LiveId" clId="{6ED41E3C-4755-4245-8D4C-986C5DF5C531}" dt="2024-05-14T18:24:30.076" v="1160" actId="14100"/>
        <pc:sldMkLst>
          <pc:docMk/>
          <pc:sldMk cId="1424737418" sldId="282"/>
        </pc:sldMkLst>
        <pc:spChg chg="del">
          <ac:chgData name="John Hart" userId="195f1a4f0deb7c35" providerId="LiveId" clId="{6ED41E3C-4755-4245-8D4C-986C5DF5C531}" dt="2024-05-14T18:23:45.809" v="1154" actId="22"/>
          <ac:spMkLst>
            <pc:docMk/>
            <pc:sldMk cId="1424737418" sldId="282"/>
            <ac:spMk id="2" creationId="{402CB981-E013-4EE7-B85D-C97D446904BD}"/>
          </ac:spMkLst>
        </pc:spChg>
        <pc:picChg chg="add mod ord">
          <ac:chgData name="John Hart" userId="195f1a4f0deb7c35" providerId="LiveId" clId="{6ED41E3C-4755-4245-8D4C-986C5DF5C531}" dt="2024-05-14T18:24:30.076" v="1160" actId="14100"/>
          <ac:picMkLst>
            <pc:docMk/>
            <pc:sldMk cId="1424737418" sldId="282"/>
            <ac:picMk id="5" creationId="{C7EE9E60-27DE-482C-AA58-595D630F0552}"/>
          </ac:picMkLst>
        </pc:picChg>
        <pc:picChg chg="add mod">
          <ac:chgData name="John Hart" userId="195f1a4f0deb7c35" providerId="LiveId" clId="{6ED41E3C-4755-4245-8D4C-986C5DF5C531}" dt="2024-05-14T18:24:20.539" v="1158" actId="1076"/>
          <ac:picMkLst>
            <pc:docMk/>
            <pc:sldMk cId="1424737418" sldId="282"/>
            <ac:picMk id="7" creationId="{FE535A4B-769E-4836-AB7E-058C6419AE75}"/>
          </ac:picMkLst>
        </pc:picChg>
      </pc:sldChg>
      <pc:sldChg chg="addSp modSp new mod">
        <pc:chgData name="John Hart" userId="195f1a4f0deb7c35" providerId="LiveId" clId="{6ED41E3C-4755-4245-8D4C-986C5DF5C531}" dt="2024-05-14T19:53:42.769" v="1176" actId="1076"/>
        <pc:sldMkLst>
          <pc:docMk/>
          <pc:sldMk cId="1244998530" sldId="283"/>
        </pc:sldMkLst>
        <pc:picChg chg="add mod">
          <ac:chgData name="John Hart" userId="195f1a4f0deb7c35" providerId="LiveId" clId="{6ED41E3C-4755-4245-8D4C-986C5DF5C531}" dt="2024-05-14T19:48:37.731" v="1166" actId="1076"/>
          <ac:picMkLst>
            <pc:docMk/>
            <pc:sldMk cId="1244998530" sldId="283"/>
            <ac:picMk id="5" creationId="{DAB7001A-B1A1-4088-BB56-7993F390A977}"/>
          </ac:picMkLst>
        </pc:picChg>
        <pc:picChg chg="add mod">
          <ac:chgData name="John Hart" userId="195f1a4f0deb7c35" providerId="LiveId" clId="{6ED41E3C-4755-4245-8D4C-986C5DF5C531}" dt="2024-05-14T19:48:53.729" v="1170" actId="14100"/>
          <ac:picMkLst>
            <pc:docMk/>
            <pc:sldMk cId="1244998530" sldId="283"/>
            <ac:picMk id="7" creationId="{9D7AFB66-9C2E-4BE6-B70B-0B940BD47B37}"/>
          </ac:picMkLst>
        </pc:picChg>
        <pc:picChg chg="add mod">
          <ac:chgData name="John Hart" userId="195f1a4f0deb7c35" providerId="LiveId" clId="{6ED41E3C-4755-4245-8D4C-986C5DF5C531}" dt="2024-05-14T19:52:30.146" v="1174" actId="14100"/>
          <ac:picMkLst>
            <pc:docMk/>
            <pc:sldMk cId="1244998530" sldId="283"/>
            <ac:picMk id="9" creationId="{8960D00F-B695-4F2F-AAA9-1AF5D43A5045}"/>
          </ac:picMkLst>
        </pc:picChg>
        <pc:picChg chg="add mod">
          <ac:chgData name="John Hart" userId="195f1a4f0deb7c35" providerId="LiveId" clId="{6ED41E3C-4755-4245-8D4C-986C5DF5C531}" dt="2024-05-14T19:53:42.769" v="1176" actId="1076"/>
          <ac:picMkLst>
            <pc:docMk/>
            <pc:sldMk cId="1244998530" sldId="283"/>
            <ac:picMk id="11" creationId="{9B02E809-B9B7-4D45-86B3-13E4A52C98C9}"/>
          </ac:picMkLst>
        </pc:picChg>
      </pc:sldChg>
      <pc:sldChg chg="addSp delSp modSp new mod">
        <pc:chgData name="John Hart" userId="195f1a4f0deb7c35" providerId="LiveId" clId="{6ED41E3C-4755-4245-8D4C-986C5DF5C531}" dt="2024-05-15T20:55:30.611" v="1189" actId="1076"/>
        <pc:sldMkLst>
          <pc:docMk/>
          <pc:sldMk cId="3184512371" sldId="284"/>
        </pc:sldMkLst>
        <pc:spChg chg="del">
          <ac:chgData name="John Hart" userId="195f1a4f0deb7c35" providerId="LiveId" clId="{6ED41E3C-4755-4245-8D4C-986C5DF5C531}" dt="2024-05-15T20:53:54.047" v="1178" actId="22"/>
          <ac:spMkLst>
            <pc:docMk/>
            <pc:sldMk cId="3184512371" sldId="284"/>
            <ac:spMk id="2" creationId="{61053C37-01D2-4873-B4E9-3015E8561CD3}"/>
          </ac:spMkLst>
        </pc:spChg>
        <pc:picChg chg="add mod ord">
          <ac:chgData name="John Hart" userId="195f1a4f0deb7c35" providerId="LiveId" clId="{6ED41E3C-4755-4245-8D4C-986C5DF5C531}" dt="2024-05-15T20:54:46.199" v="1183" actId="14100"/>
          <ac:picMkLst>
            <pc:docMk/>
            <pc:sldMk cId="3184512371" sldId="284"/>
            <ac:picMk id="5" creationId="{0332A080-11B2-42DB-9358-9B4E6EBFE816}"/>
          </ac:picMkLst>
        </pc:picChg>
        <pc:picChg chg="add mod">
          <ac:chgData name="John Hart" userId="195f1a4f0deb7c35" providerId="LiveId" clId="{6ED41E3C-4755-4245-8D4C-986C5DF5C531}" dt="2024-05-15T20:54:54.832" v="1185" actId="14100"/>
          <ac:picMkLst>
            <pc:docMk/>
            <pc:sldMk cId="3184512371" sldId="284"/>
            <ac:picMk id="7" creationId="{61392A4C-EC8E-4E75-A97D-45008AA776CC}"/>
          </ac:picMkLst>
        </pc:picChg>
        <pc:picChg chg="add mod">
          <ac:chgData name="John Hart" userId="195f1a4f0deb7c35" providerId="LiveId" clId="{6ED41E3C-4755-4245-8D4C-986C5DF5C531}" dt="2024-05-15T20:55:30.611" v="1189" actId="1076"/>
          <ac:picMkLst>
            <pc:docMk/>
            <pc:sldMk cId="3184512371" sldId="284"/>
            <ac:picMk id="9" creationId="{DB347935-43BD-41FB-893C-B644F624DB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5D591-D0BC-4DF7-BF3C-A773805E2D9F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03858-FFF3-459F-BC8C-E35CE9150D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7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Advanced fibrosis most import feature for portal inflammation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03858-FFF3-459F-BC8C-E35CE9150D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89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 = Non-Invasive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03858-FFF3-459F-BC8C-E35CE9150D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5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1.xml"/><Relationship Id="rId7" Type="http://schemas.openxmlformats.org/officeDocument/2006/relationships/image" Target="../media/image4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7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9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4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3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70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99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668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04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962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175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597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540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6278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249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5907883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6400" y="5907883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4440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2400301"/>
            <a:ext cx="16459200" cy="678894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80716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0746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4187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825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670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643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4544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285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19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812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02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16000" y="411958"/>
            <a:ext cx="45720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11958"/>
            <a:ext cx="134112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760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7D9530-C562-412A-A417-97F4770A2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649F0C-3CD5-430F-9F26-4DDDB1D423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7C9042-B992-43AE-8620-C6B0AB667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2A02-3A00-4A54-81D4-9B52AD144209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020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054CFF-18A0-476B-BF0C-CCBFDEEBD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8B79D6-900E-44CB-B69E-627DA458F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D31A3A-0C86-44C8-9DD9-05A2405ABA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B5373-38A3-4E03-9834-78C40BEE62F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792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2826F3-F4A2-4620-8249-168B15DE8B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29EC18-3D7C-40EC-9390-C47B2E52F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D9BBF3-0C60-4D92-9E0D-BAC522A17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36DD2-E7DC-47AB-AF30-8A10A858016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791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327059-DA0F-4329-9929-E673A93313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B56BAB-E4A2-4477-8E9C-B893696F23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E90E6-845C-4DE3-AC83-5C4EE0BCE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8538F-2F8B-4CE3-8132-275B51AECB35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978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64FB0C3-6EE1-4DF4-93B2-EDC13E80EA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ACE16A-9C1D-4B70-8BEE-21F2193E36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F18B54-9DE0-446E-92FB-86461882DD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C54B4-C847-4AA2-A907-B933D44FAB1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973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859E80F-3124-4F71-8A97-3945D86A9A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880D78-98BC-475C-833E-036EB4632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84417B-C7B1-4883-919B-CCB2D702CE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80F15-6E57-45D2-8875-D058819DBF0D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792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2E416F-5BCB-4DDB-A990-B50FEC2ACA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7E47B80-B73F-4816-B280-78F38F18E3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F0B4B3-6790-4B00-86CD-63C329E778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025EF-9606-4193-BB70-0E6683C1FD99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68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24F482-7CBB-48F7-9EAD-3B6C6F730F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209FA2-16AA-453F-9789-B9CE7FA36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5B2648-BBE8-47EF-940C-A037D96AC7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430BD-5F83-41D8-B367-ABF2BEB5D75A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228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CFC5AD-4A27-4C3F-9F7B-EAEB9DF04C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92F82D-BCB0-4CDA-8FA0-245AAD3D9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7D24D-C9EB-4413-BC2C-6BE757700A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75FABA-D863-461A-A13E-C85660EEDF39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768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F0E868-411B-4971-86FB-7ABDEF23D3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BF5F7C-3CDF-4BE1-8EA3-3D6ACFE3BA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806456-311C-417B-B98A-DFCD5B2622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CE2EC-FCE4-478F-8868-92601C40A3E4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507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48489F-B8FE-44E6-9EB5-5BE1B2CF8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5B7AFC-293C-46F1-9549-CB9DB7F90A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DB5004-C8B9-437A-81A7-DBD1DE5138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83744-69F1-47C8-8A55-6D98AFDD1E29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9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962E0A-A166-496F-B5CC-A93F50F20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2A491D-68BC-49A9-96B3-CD91069FB4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9A83C1-3227-4558-BFEF-C2949640A6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EC866-BF94-41FC-8A2B-F6D370D1DF24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5971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FB8793-CCAC-4AB2-A459-E5C67989D3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B26256-2EF7-4277-8FE9-8ED103D32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B2A093-2C7A-47E1-8EA2-EA220A02D1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27BF41-A63B-411D-BE5B-52FB223F65DE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194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A03ED5-63BF-4B3C-9FA7-F36EB453C5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00E9B2-F584-423F-8632-E749E0B21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4DAD34-9812-42B1-9745-4B3A0A1E18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EEF61-438B-4F01-9975-66014818A1DD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298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DE0EE-AAC6-48D0-A838-F557E6E8E3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085E4C-334A-46A9-88E6-498534159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42CCAA-94B5-4D6F-827C-ACC1FAEA50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B1903B-FBA4-44D6-932E-8084C040D834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8998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E8130D7-B9C9-4B3B-A070-DC92C1E91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E21B77-8F8A-4F3E-BC6D-38F9E0702D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758F553-81D8-4451-866C-C2C39C0F05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D8A14-E056-42BE-A483-890770CF978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636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77953A-628D-4E86-8E8E-BF17657A9E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CAA1B7-EDF4-48A5-AF07-4E191CBF6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CB77CC-E615-4880-894B-6F056FD4E1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7AE17-0715-4A36-9421-96B518AD6794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53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6DD931-036C-4AF1-9163-8997932EA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E5F839-129E-412E-A557-CDA3A68CE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3E72AE6-CBE1-4333-9B6F-2CB7AB8B19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FDE1E-9D1D-4B54-84F8-2D8D7D90B51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034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CDDF07-927C-42F7-B4DE-B0D24262F3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CAB641-385D-41D2-935E-16999EA595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1F415-4218-428B-B785-F338106EE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8B46B-D213-40DF-AE25-7241B1ADBD6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900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F66B17-CEAA-4DEE-8925-D8D599F2C2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15506-92EE-4F79-A3A9-50C75FEEB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C76874-8E01-4DB5-A2D7-39A6C713F2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66023-12C5-43CF-825F-EEB9B286F10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6077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7724CF-C4B0-4712-AAE4-DCFAAEF849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FFE592-BC2B-4D39-BAFD-396CD677B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75FAF9-9DCC-44B4-9594-C5B6B5D2C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ED141E-B02B-4DEF-BAB4-AAE78C1D485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627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3EBE6D-A5E0-49D5-87F5-B26BC2028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94799D-70ED-407B-9531-AA32D883B6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E6B715-FC30-44BF-BA87-9EA0F89CE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E8319-D78D-4680-9AA3-0CA813F5AAF7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0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893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30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B142A8-8350-485D-B2B4-1EB4005AB1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AC6451-3BBE-47BA-A937-D35C28E63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058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00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 b="1">
          <a:solidFill>
            <a:srgbClr val="FFFF00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 b="1">
          <a:solidFill>
            <a:srgbClr val="FFFF00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 b="1">
          <a:solidFill>
            <a:srgbClr val="FFFF00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 b="1">
          <a:solidFill>
            <a:srgbClr val="FFFF00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4800" b="1">
          <a:solidFill>
            <a:srgbClr val="FFFF99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Font typeface="Arial" panose="020B0604020202020204" pitchFamily="34" charset="0"/>
        <a:buChar char="–"/>
        <a:defRPr sz="4200" b="1">
          <a:solidFill>
            <a:srgbClr val="FFFF99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3600">
          <a:solidFill>
            <a:srgbClr val="FFFF99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EE2F3AE-55F6-4D78-BF1C-F315A47E3D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11957"/>
            <a:ext cx="18288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F7A929E-9E04-4A58-BB76-2801FE575C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	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38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 b="1">
          <a:solidFill>
            <a:srgbClr val="FFFF99"/>
          </a:solidFill>
          <a:latin typeface="Tahoma" pitchFamily="34" charset="0"/>
        </a:defRPr>
      </a:lvl9pPr>
    </p:titleStyle>
    <p:bodyStyle>
      <a:lvl1pPr marL="914400" indent="-9144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Arial" panose="020B0604020202020204" pitchFamily="34" charset="0"/>
        <a:buChar char="•"/>
        <a:defRPr sz="4800" b="1">
          <a:solidFill>
            <a:schemeClr val="bg1"/>
          </a:solidFill>
          <a:latin typeface="+mn-lt"/>
          <a:ea typeface="+mn-ea"/>
          <a:cs typeface="+mn-cs"/>
        </a:defRPr>
      </a:lvl1pPr>
      <a:lvl2pPr marL="1485900" indent="-8001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4200" b="1">
          <a:solidFill>
            <a:schemeClr val="bg1"/>
          </a:solidFill>
          <a:latin typeface="+mn-lt"/>
        </a:defRPr>
      </a:lvl2pPr>
      <a:lvl3pPr marL="2057400" indent="-6858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•"/>
        <a:defRPr sz="3600" b="1">
          <a:solidFill>
            <a:schemeClr val="bg1"/>
          </a:solidFill>
          <a:latin typeface="+mn-lt"/>
        </a:defRPr>
      </a:lvl3pPr>
      <a:lvl4pPr marL="2628900" indent="-5715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–"/>
        <a:defRPr sz="3000" b="1">
          <a:solidFill>
            <a:schemeClr val="bg1"/>
          </a:solidFill>
          <a:latin typeface="+mn-lt"/>
        </a:defRPr>
      </a:lvl4pPr>
      <a:lvl5pPr marL="3314700" indent="-5715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Char char="»"/>
        <a:defRPr sz="3000" b="1">
          <a:solidFill>
            <a:schemeClr val="bg1"/>
          </a:solidFill>
          <a:latin typeface="+mn-lt"/>
        </a:defRPr>
      </a:lvl5pPr>
      <a:lvl6pPr marL="4000500" indent="-5715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3000" b="1">
          <a:solidFill>
            <a:schemeClr val="bg1"/>
          </a:solidFill>
          <a:latin typeface="+mn-lt"/>
        </a:defRPr>
      </a:lvl6pPr>
      <a:lvl7pPr marL="4686300" indent="-5715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3000" b="1">
          <a:solidFill>
            <a:schemeClr val="bg1"/>
          </a:solidFill>
          <a:latin typeface="+mn-lt"/>
        </a:defRPr>
      </a:lvl7pPr>
      <a:lvl8pPr marL="5372100" indent="-5715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3000" b="1">
          <a:solidFill>
            <a:schemeClr val="bg1"/>
          </a:solidFill>
          <a:latin typeface="+mn-lt"/>
        </a:defRPr>
      </a:lvl8pPr>
      <a:lvl9pPr marL="6057900" indent="-571500" algn="l" rtl="0" fontAlgn="base">
        <a:spcBef>
          <a:spcPct val="20000"/>
        </a:spcBef>
        <a:spcAft>
          <a:spcPct val="0"/>
        </a:spcAft>
        <a:buClr>
          <a:srgbClr val="0000FF"/>
        </a:buClr>
        <a:buChar char="»"/>
        <a:defRPr sz="3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6479250-88AF-4198-A674-BDDA3A2118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20C6B80-2394-4455-8CBA-2034219809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31C91F7C-EF01-4FFC-A469-8D171ECC89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321EC77A-D471-4D16-BFAC-485D4126A9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9471CAF7-DEF1-4E45-913F-62DE83627A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 b="0">
                <a:solidFill>
                  <a:schemeClr val="tx1"/>
                </a:solidFill>
              </a:defRPr>
            </a:lvl1pPr>
          </a:lstStyle>
          <a:p>
            <a:fld id="{F0E937BB-C228-4E0B-9D62-7334802236E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61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BE7B643-F789-49E5-8E4F-53902C700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AD0AB31-3C96-495F-89BA-EBE9EE248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651EDC0-8B4E-4318-87FB-58D7597DA7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1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8FD03BB8-4273-4110-BF88-CEEADFF012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1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FDA0C584-122D-4DC7-9F31-1DB09971C9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100" b="0">
                <a:solidFill>
                  <a:schemeClr val="tx1"/>
                </a:solidFill>
              </a:defRPr>
            </a:lvl1pPr>
          </a:lstStyle>
          <a:p>
            <a:fld id="{AE3A3C94-B546-4979-80E2-0BD79AFC691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41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7" y="4573044"/>
            <a:ext cx="15799983" cy="1525982"/>
          </a:xfrm>
        </p:spPr>
        <p:txBody>
          <a:bodyPr/>
          <a:lstStyle/>
          <a:p>
            <a:r>
              <a:rPr lang="pt-BR" sz="4800" dirty="0"/>
              <a:t>Hepatite autoimune e doença hepática esteatótica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John Hart, MD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Universidade de Chicago, EUA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18B6E5-CBB7-4CB6-80DC-43D87F27CD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F3CF04-2D57-4E01-9986-6C2AD005D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" r="615"/>
          <a:stretch/>
        </p:blipFill>
        <p:spPr>
          <a:xfrm>
            <a:off x="0" y="931127"/>
            <a:ext cx="18386474" cy="9355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2B7B5-B7A5-4A47-A472-8140CF846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2275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253A2F-D31E-4CB9-89E8-F0B9E4040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047" y="1578455"/>
            <a:ext cx="5887844" cy="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45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18B6E5-CBB7-4CB6-80DC-43D87F27CD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2B7B5-B7A5-4A47-A472-8140CF84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2275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253A2F-D31E-4CB9-89E8-F0B9E4040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047" y="1578455"/>
            <a:ext cx="5887844" cy="546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159D7-8597-44C1-955C-CE83C93AF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5063"/>
            <a:ext cx="8474299" cy="8011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05C77-3B5A-4F1E-BFF7-F6D1AB6E0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300" y="2294443"/>
            <a:ext cx="9813702" cy="801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51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D95F-17D8-441F-B4F2-C58A911C8E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7F9B3-E6BC-4785-9A61-50996C6359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ED9DC-7FFB-4A3C-8799-300243505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55414" cy="410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FDED4E-8682-472B-A5DD-98AD102E3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8361"/>
            <a:ext cx="18288000" cy="5662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C801B-8229-462A-8F94-AAAEA87D1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8439" y="2273304"/>
            <a:ext cx="6478086" cy="84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62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D95F-17D8-441F-B4F2-C58A911C8E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7F9B3-E6BC-4785-9A61-50996C6359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ED9DC-7FFB-4A3C-8799-300243505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55414" cy="4108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C801B-8229-462A-8F94-AAAEA87D1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8439" y="2273304"/>
            <a:ext cx="6478086" cy="84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4860CB-B876-481D-8148-6DDB9FF27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63" y="4013611"/>
            <a:ext cx="18289697" cy="564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41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A7826-985A-42DF-9B6C-B21F96776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EC3CF-243E-400F-B3EB-F1C18D408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5AD9A-2746-4722-BF58-A4CA8B0AB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59970" cy="3219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D1BBAD-F33F-4F2A-9C64-2CA746BE1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9527"/>
            <a:ext cx="9959970" cy="663997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F6E1DCA-E2AE-4829-B4AE-4001D11A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15450" y="886956"/>
            <a:ext cx="9784080" cy="816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77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F4DC5-2299-47B3-A700-187B04A9D9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131AE-CA3A-4446-9D99-6D22CBEA24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7001A-B1A1-4088-BB56-7993F390A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296329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7AFB66-9C2E-4BE6-B70B-0B940BD4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330" y="0"/>
            <a:ext cx="7065132" cy="1740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0D00F-B695-4F2F-AAA9-1AF5D43A5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274" y="1740308"/>
            <a:ext cx="7216726" cy="8546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02E809-B9B7-4D45-86B3-13E4A52C9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6334" y="650567"/>
            <a:ext cx="2899317" cy="25647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DE7F561-6C00-4A82-8806-D56D9092D0C8}"/>
              </a:ext>
            </a:extLst>
          </p:cNvPr>
          <p:cNvSpPr/>
          <p:nvPr/>
        </p:nvSpPr>
        <p:spPr>
          <a:xfrm>
            <a:off x="11071274" y="8898673"/>
            <a:ext cx="2823146" cy="73776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98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DE28C-2C7A-4B20-96EC-B4C14617F1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CD4B7B-6891-4335-B4BD-8AF5DE690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8827"/>
            <a:ext cx="18288000" cy="85581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DFFFBE-BB26-4FF2-B799-0BCBB897E7BA}"/>
              </a:ext>
            </a:extLst>
          </p:cNvPr>
          <p:cNvSpPr txBox="1"/>
          <p:nvPr/>
        </p:nvSpPr>
        <p:spPr>
          <a:xfrm>
            <a:off x="0" y="9540823"/>
            <a:ext cx="18288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 positivity is more common in NAFLD patients that </a:t>
            </a:r>
            <a:r>
              <a:rPr lang="en-US" sz="4400" dirty="0">
                <a:solidFill>
                  <a:srgbClr val="FF0000"/>
                </a:solidFill>
              </a:rPr>
              <a:t>UNDERGO BIOPSY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E054E6-E37A-4802-83CB-20ACE8314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8744755" cy="16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4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B78EB-AF6C-4DA3-A409-D0F8BFF644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95DFD-6398-4E3A-BBA7-5CCF1D11A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30C9E-8D4C-4423-867D-33CC06623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67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CE3927-5AB3-43C6-9BC1-EC09FB071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" y="9197259"/>
            <a:ext cx="4995746" cy="10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8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>
            <a:extLst>
              <a:ext uri="{FF2B5EF4-FFF2-40B4-BE49-F238E27FC236}">
                <a16:creationId xmlns:a16="http://schemas.microsoft.com/office/drawing/2014/main" id="{BDB57812-0E23-48A9-8876-59418607C0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018" y="1943100"/>
            <a:ext cx="16750146" cy="7221682"/>
          </a:xfrm>
        </p:spPr>
        <p:txBody>
          <a:bodyPr/>
          <a:lstStyle/>
          <a:p>
            <a:pPr eaLnBrk="1" hangingPunct="1"/>
            <a:r>
              <a:rPr lang="en-US" altLang="en-US" sz="4200" dirty="0">
                <a:latin typeface="Calibri" panose="020F0502020204030204" pitchFamily="34" charset="0"/>
              </a:rPr>
              <a:t>45 </a:t>
            </a:r>
            <a:r>
              <a:rPr lang="en-US" altLang="en-US" sz="4200" dirty="0" err="1">
                <a:latin typeface="Calibri" panose="020F0502020204030204" pitchFamily="34" charset="0"/>
              </a:rPr>
              <a:t>y.o</a:t>
            </a:r>
            <a:r>
              <a:rPr lang="en-US" altLang="en-US" sz="4200" dirty="0">
                <a:latin typeface="Calibri" panose="020F0502020204030204" pitchFamily="34" charset="0"/>
              </a:rPr>
              <a:t>. F s/p bilateral mastectomy for breast cancer</a:t>
            </a:r>
          </a:p>
          <a:p>
            <a:pPr eaLnBrk="1" hangingPunct="1"/>
            <a:r>
              <a:rPr lang="en-US" altLang="en-US" sz="4200" dirty="0">
                <a:latin typeface="Calibri" panose="020F0502020204030204" pitchFamily="34" charset="0"/>
              </a:rPr>
              <a:t>Currently on Tamoxifen</a:t>
            </a:r>
          </a:p>
          <a:p>
            <a:pPr eaLnBrk="1" hangingPunct="1"/>
            <a:r>
              <a:rPr lang="en-US" altLang="en-US" sz="4200" dirty="0">
                <a:latin typeface="Calibri" panose="020F0502020204030204" pitchFamily="34" charset="0"/>
              </a:rPr>
              <a:t>Obese; social drinker; type 2 diabetes mellitus</a:t>
            </a:r>
          </a:p>
          <a:p>
            <a:pPr eaLnBrk="1" hangingPunct="1"/>
            <a:r>
              <a:rPr lang="en-US" altLang="en-US" sz="4200" dirty="0">
                <a:latin typeface="Calibri" panose="020F0502020204030204" pitchFamily="34" charset="0"/>
              </a:rPr>
              <a:t>TB = 0.7, AST = 102, ALT = 117, </a:t>
            </a:r>
            <a:r>
              <a:rPr lang="en-US" altLang="en-US" sz="4200" dirty="0" err="1">
                <a:latin typeface="Calibri" panose="020F0502020204030204" pitchFamily="34" charset="0"/>
              </a:rPr>
              <a:t>alk</a:t>
            </a:r>
            <a:r>
              <a:rPr lang="en-US" altLang="en-US" sz="4200" dirty="0">
                <a:latin typeface="Calibri" panose="020F0502020204030204" pitchFamily="34" charset="0"/>
              </a:rPr>
              <a:t> </a:t>
            </a:r>
            <a:r>
              <a:rPr lang="en-US" altLang="en-US" sz="4200" dirty="0" err="1">
                <a:latin typeface="Calibri" panose="020F0502020204030204" pitchFamily="34" charset="0"/>
              </a:rPr>
              <a:t>phos</a:t>
            </a:r>
            <a:r>
              <a:rPr lang="en-US" altLang="en-US" sz="4200" dirty="0">
                <a:latin typeface="Calibri" panose="020F0502020204030204" pitchFamily="34" charset="0"/>
              </a:rPr>
              <a:t> = 62</a:t>
            </a:r>
          </a:p>
          <a:p>
            <a:pPr eaLnBrk="1" hangingPunct="1"/>
            <a:r>
              <a:rPr lang="en-US" altLang="en-US" sz="4200" dirty="0">
                <a:latin typeface="Calibri" panose="020F0502020204030204" pitchFamily="34" charset="0"/>
              </a:rPr>
              <a:t>Albumin = 4.7, PLT = 350K, </a:t>
            </a:r>
          </a:p>
          <a:p>
            <a:pPr eaLnBrk="1" hangingPunct="1"/>
            <a:r>
              <a:rPr lang="en-US" altLang="en-US" sz="4200" dirty="0">
                <a:latin typeface="Calibri" panose="020F0502020204030204" pitchFamily="34" charset="0"/>
              </a:rPr>
              <a:t>HAV, HBV, HCV negative</a:t>
            </a:r>
          </a:p>
          <a:p>
            <a:pPr eaLnBrk="1" hangingPunct="1"/>
            <a:r>
              <a:rPr lang="en-US" altLang="en-US" sz="4200" dirty="0">
                <a:solidFill>
                  <a:srgbClr val="FF0000"/>
                </a:solidFill>
                <a:latin typeface="Calibri" panose="020F0502020204030204" pitchFamily="34" charset="0"/>
              </a:rPr>
              <a:t>ANA = 1:160</a:t>
            </a:r>
            <a:r>
              <a:rPr lang="en-US" altLang="en-US" sz="4200" dirty="0">
                <a:latin typeface="Calibri" panose="020F0502020204030204" pitchFamily="34" charset="0"/>
              </a:rPr>
              <a:t>; anti-SMA = &lt; 1:25</a:t>
            </a:r>
          </a:p>
          <a:p>
            <a:pPr eaLnBrk="1" hangingPunct="1"/>
            <a:r>
              <a:rPr lang="en-US" altLang="en-US" sz="4200" dirty="0">
                <a:latin typeface="Calibri" panose="020F0502020204030204" pitchFamily="34" charset="0"/>
              </a:rPr>
              <a:t>Heterozygous H63D; C282Y not detected</a:t>
            </a:r>
          </a:p>
          <a:p>
            <a:pPr eaLnBrk="1" hangingPunct="1"/>
            <a:r>
              <a:rPr lang="en-US" altLang="en-US" sz="4200" dirty="0">
                <a:latin typeface="Calibri" panose="020F0502020204030204" pitchFamily="34" charset="0"/>
              </a:rPr>
              <a:t>Ceruloplasmin = 24.8, alpha-1-antitrypsin </a:t>
            </a:r>
            <a:r>
              <a:rPr lang="en-US" altLang="en-US" sz="4200" dirty="0" err="1">
                <a:latin typeface="Calibri" panose="020F0502020204030204" pitchFamily="34" charset="0"/>
              </a:rPr>
              <a:t>PiMM</a:t>
            </a:r>
            <a:endParaRPr lang="en-US" altLang="en-US" sz="4200" dirty="0">
              <a:latin typeface="Calibri" panose="020F0502020204030204" pitchFamily="34" charset="0"/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F3758770-E284-4E0E-8EB6-9ED156E003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13944600" cy="1257300"/>
          </a:xfrm>
        </p:spPr>
        <p:txBody>
          <a:bodyPr/>
          <a:lstStyle/>
          <a:p>
            <a:pPr eaLnBrk="1" hangingPunct="1"/>
            <a:r>
              <a:rPr lang="en-US" altLang="en-US" sz="6000">
                <a:solidFill>
                  <a:schemeClr val="bg1"/>
                </a:solidFill>
                <a:latin typeface="Calibri" panose="020F0502020204030204" pitchFamily="34" charset="0"/>
              </a:rPr>
              <a:t>Clinical History</a:t>
            </a:r>
            <a:endParaRPr lang="en-US" altLang="en-US" sz="36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7620" name="Text Box 4">
            <a:extLst>
              <a:ext uri="{FF2B5EF4-FFF2-40B4-BE49-F238E27FC236}">
                <a16:creationId xmlns:a16="http://schemas.microsoft.com/office/drawing/2014/main" id="{08155A34-F51B-462C-9D75-1C72FF7CA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33" y="329505"/>
            <a:ext cx="1646605" cy="923330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11-12809</a:t>
            </a: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13-28786</a:t>
            </a:r>
          </a:p>
        </p:txBody>
      </p:sp>
    </p:spTree>
    <p:extLst>
      <p:ext uri="{BB962C8B-B14F-4D97-AF65-F5344CB8AC3E}">
        <p14:creationId xmlns:p14="http://schemas.microsoft.com/office/powerpoint/2010/main" val="13536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1">
            <a:extLst>
              <a:ext uri="{FF2B5EF4-FFF2-40B4-BE49-F238E27FC236}">
                <a16:creationId xmlns:a16="http://schemas.microsoft.com/office/drawing/2014/main" id="{7CC46B3A-0AB1-4B07-930C-2DFE50242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75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/>
              <a:t>Dr Hart afirma não ter conflito de interesse a declarar</a:t>
            </a:r>
          </a:p>
          <a:p>
            <a:pPr>
              <a:lnSpc>
                <a:spcPts val="4000"/>
              </a:lnSpc>
            </a:pPr>
            <a:r>
              <a:rPr lang="pt-BR" sz="3000" dirty="0"/>
              <a:t>Em caso afirmativo, especificar: associação financeira relevante</a:t>
            </a:r>
            <a:br>
              <a:rPr lang="pt-BR" sz="3000" dirty="0"/>
            </a:br>
            <a:r>
              <a:rPr lang="pt-BR" sz="3000" dirty="0"/>
              <a:t>nos últimos 12 meses e que esteja relacionada ao conteúdo da</a:t>
            </a:r>
            <a:br>
              <a:rPr lang="pt-BR" sz="3000" dirty="0"/>
            </a:br>
            <a:r>
              <a:rPr lang="pt-BR" sz="3000" dirty="0"/>
              <a:t>atividade científica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1">
            <a:extLst>
              <a:ext uri="{FF2B5EF4-FFF2-40B4-BE49-F238E27FC236}">
                <a16:creationId xmlns:a16="http://schemas.microsoft.com/office/drawing/2014/main" id="{9BC554AD-8911-43F9-AEE8-D3FEB3529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8288001" cy="1025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723D8C-77D9-4641-92D7-D5FD4E57308D}"/>
              </a:ext>
            </a:extLst>
          </p:cNvPr>
          <p:cNvSpPr txBox="1"/>
          <p:nvPr/>
        </p:nvSpPr>
        <p:spPr>
          <a:xfrm>
            <a:off x="7571292" y="831273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trichrome stain</a:t>
            </a:r>
          </a:p>
        </p:txBody>
      </p:sp>
    </p:spTree>
    <p:extLst>
      <p:ext uri="{BB962C8B-B14F-4D97-AF65-F5344CB8AC3E}">
        <p14:creationId xmlns:p14="http://schemas.microsoft.com/office/powerpoint/2010/main" val="428342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1">
            <a:extLst>
              <a:ext uri="{FF2B5EF4-FFF2-40B4-BE49-F238E27FC236}">
                <a16:creationId xmlns:a16="http://schemas.microsoft.com/office/drawing/2014/main" id="{F0477871-1EE1-4BEE-904F-B23CDF2DD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3"/>
            <a:ext cx="18288000" cy="1021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68CCC2-0EE6-440E-BB1F-9BDDA037D416}"/>
              </a:ext>
            </a:extLst>
          </p:cNvPr>
          <p:cNvSpPr txBox="1"/>
          <p:nvPr/>
        </p:nvSpPr>
        <p:spPr>
          <a:xfrm>
            <a:off x="7571292" y="831273"/>
            <a:ext cx="314541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trichrome stain</a:t>
            </a:r>
          </a:p>
        </p:txBody>
      </p:sp>
    </p:spTree>
    <p:extLst>
      <p:ext uri="{BB962C8B-B14F-4D97-AF65-F5344CB8AC3E}">
        <p14:creationId xmlns:p14="http://schemas.microsoft.com/office/powerpoint/2010/main" val="59409682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1">
            <a:extLst>
              <a:ext uri="{FF2B5EF4-FFF2-40B4-BE49-F238E27FC236}">
                <a16:creationId xmlns:a16="http://schemas.microsoft.com/office/drawing/2014/main" id="{97837C67-6B31-4C68-8237-DC2091B88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8"/>
            <a:ext cx="18288000" cy="1018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893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1">
            <a:extLst>
              <a:ext uri="{FF2B5EF4-FFF2-40B4-BE49-F238E27FC236}">
                <a16:creationId xmlns:a16="http://schemas.microsoft.com/office/drawing/2014/main" id="{71AD2A57-ADD3-4B9D-93B7-4119AF727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905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1">
            <a:extLst>
              <a:ext uri="{FF2B5EF4-FFF2-40B4-BE49-F238E27FC236}">
                <a16:creationId xmlns:a16="http://schemas.microsoft.com/office/drawing/2014/main" id="{AFD6752C-AB8B-433E-A606-AE0960B3E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87" name="TextBox 2">
            <a:extLst>
              <a:ext uri="{FF2B5EF4-FFF2-40B4-BE49-F238E27FC236}">
                <a16:creationId xmlns:a16="http://schemas.microsoft.com/office/drawing/2014/main" id="{F25E50C5-A7C6-4D6A-AC82-3E54942E1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352" y="7701677"/>
            <a:ext cx="16459186" cy="25853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8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Grade 2, Stage 1 steatohepatitis</a:t>
            </a: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8100" dirty="0">
                <a:solidFill>
                  <a:srgbClr val="000000"/>
                </a:solidFill>
                <a:latin typeface="Calibri" panose="020F0502020204030204" pitchFamily="34" charset="0"/>
              </a:rPr>
              <a:t>No evidence of autoimmune hepatitis</a:t>
            </a:r>
            <a:endParaRPr kumimoji="0" lang="en-US" altLang="en-US" sz="8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4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>
            <a:extLst>
              <a:ext uri="{FF2B5EF4-FFF2-40B4-BE49-F238E27FC236}">
                <a16:creationId xmlns:a16="http://schemas.microsoft.com/office/drawing/2014/main" id="{6916DE3D-A7E4-472A-BCE4-49FEB5A60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Clinical Follow-up</a:t>
            </a:r>
          </a:p>
        </p:txBody>
      </p:sp>
      <p:sp>
        <p:nvSpPr>
          <p:cNvPr id="375811" name="Rectangle 3">
            <a:extLst>
              <a:ext uri="{FF2B5EF4-FFF2-40B4-BE49-F238E27FC236}">
                <a16:creationId xmlns:a16="http://schemas.microsoft.com/office/drawing/2014/main" id="{B0D1F3C5-D9B7-4A53-B6C2-A8B7FAA014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927" y="2400300"/>
            <a:ext cx="16251382" cy="7086600"/>
          </a:xfrm>
        </p:spPr>
        <p:txBody>
          <a:bodyPr/>
          <a:lstStyle/>
          <a:p>
            <a:pPr eaLnBrk="1" hangingPunct="1"/>
            <a:r>
              <a:rPr lang="en-US" altLang="en-US" sz="4200" dirty="0"/>
              <a:t>Seen again two years later</a:t>
            </a:r>
          </a:p>
          <a:p>
            <a:pPr eaLnBrk="1" hangingPunct="1"/>
            <a:r>
              <a:rPr lang="en-US" altLang="en-US" sz="4200" dirty="0"/>
              <a:t>Still on </a:t>
            </a:r>
            <a:r>
              <a:rPr lang="en-US" altLang="en-US" sz="4200" dirty="0">
                <a:solidFill>
                  <a:srgbClr val="FF0000"/>
                </a:solidFill>
              </a:rPr>
              <a:t>Tamoxifen</a:t>
            </a:r>
            <a:r>
              <a:rPr lang="en-US" altLang="en-US" sz="4200" dirty="0"/>
              <a:t> (until 2016)</a:t>
            </a:r>
          </a:p>
          <a:p>
            <a:pPr eaLnBrk="1" hangingPunct="1"/>
            <a:r>
              <a:rPr lang="en-US" altLang="en-US" sz="4200" dirty="0"/>
              <a:t>TB = 0.7, AST = 113, ALT = 79, </a:t>
            </a:r>
            <a:r>
              <a:rPr lang="en-US" altLang="en-US" sz="4200" dirty="0" err="1"/>
              <a:t>alk</a:t>
            </a:r>
            <a:r>
              <a:rPr lang="en-US" altLang="en-US" sz="4200" dirty="0"/>
              <a:t> </a:t>
            </a:r>
            <a:r>
              <a:rPr lang="en-US" altLang="en-US" sz="4200" dirty="0" err="1"/>
              <a:t>phos</a:t>
            </a:r>
            <a:r>
              <a:rPr lang="en-US" altLang="en-US" sz="4200" dirty="0"/>
              <a:t> = 73</a:t>
            </a:r>
          </a:p>
          <a:p>
            <a:pPr eaLnBrk="1" hangingPunct="1"/>
            <a:r>
              <a:rPr lang="en-US" altLang="en-US" sz="4200" dirty="0"/>
              <a:t>Hyperlipidemia, obesity, type 2 DM (metformin)</a:t>
            </a:r>
          </a:p>
          <a:p>
            <a:pPr eaLnBrk="1" hangingPunct="1"/>
            <a:r>
              <a:rPr lang="en-US" altLang="en-US" sz="4200" dirty="0"/>
              <a:t>PE reveals mild hepatomegaly</a:t>
            </a:r>
          </a:p>
          <a:p>
            <a:pPr eaLnBrk="1" hangingPunct="1"/>
            <a:r>
              <a:rPr lang="en-US" altLang="en-US" sz="4200" dirty="0"/>
              <a:t>U/S reveals fatty liver disease</a:t>
            </a:r>
          </a:p>
          <a:p>
            <a:pPr eaLnBrk="1" hangingPunct="1"/>
            <a:r>
              <a:rPr lang="en-US" altLang="en-US" sz="4200" dirty="0"/>
              <a:t>FIBROSPECT = 89</a:t>
            </a:r>
          </a:p>
          <a:p>
            <a:pPr eaLnBrk="1" hangingPunct="1"/>
            <a:endParaRPr lang="en-US" altLang="en-US" sz="4200" dirty="0"/>
          </a:p>
          <a:p>
            <a:pPr eaLnBrk="1" hangingPunct="1"/>
            <a:r>
              <a:rPr lang="en-US" altLang="en-US" sz="4200" dirty="0"/>
              <a:t>Repeat liver bx – progression to stage 2</a:t>
            </a:r>
          </a:p>
          <a:p>
            <a:pPr eaLnBrk="1" hangingPunct="1"/>
            <a:endParaRPr lang="en-US" altLang="en-US" sz="4200" dirty="0"/>
          </a:p>
          <a:p>
            <a:pPr eaLnBrk="1" hangingPunct="1"/>
            <a:endParaRPr lang="en-US" altLang="en-US" sz="4200" dirty="0"/>
          </a:p>
        </p:txBody>
      </p:sp>
    </p:spTree>
    <p:extLst>
      <p:ext uri="{BB962C8B-B14F-4D97-AF65-F5344CB8AC3E}">
        <p14:creationId xmlns:p14="http://schemas.microsoft.com/office/powerpoint/2010/main" val="3692170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>
            <a:extLst>
              <a:ext uri="{FF2B5EF4-FFF2-40B4-BE49-F238E27FC236}">
                <a16:creationId xmlns:a16="http://schemas.microsoft.com/office/drawing/2014/main" id="{5B1A13FE-B2E6-4F2C-91DC-12DDE145C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13347" name="Rectangle 3">
            <a:extLst>
              <a:ext uri="{FF2B5EF4-FFF2-40B4-BE49-F238E27FC236}">
                <a16:creationId xmlns:a16="http://schemas.microsoft.com/office/drawing/2014/main" id="{E7D3369D-CF8F-414D-9784-C862C78B0D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13348" name="Picture 4" descr="low trichrome">
            <a:extLst>
              <a:ext uri="{FF2B5EF4-FFF2-40B4-BE49-F238E27FC236}">
                <a16:creationId xmlns:a16="http://schemas.microsoft.com/office/drawing/2014/main" id="{9FFE9CEB-D02C-4398-B2A9-4137B2B6F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D54A80-F8BE-43EB-ACF3-34DD7D4B2E7E}"/>
              </a:ext>
            </a:extLst>
          </p:cNvPr>
          <p:cNvSpPr txBox="1"/>
          <p:nvPr/>
        </p:nvSpPr>
        <p:spPr>
          <a:xfrm>
            <a:off x="7571292" y="831273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trichrome stain</a:t>
            </a:r>
          </a:p>
        </p:txBody>
      </p:sp>
    </p:spTree>
    <p:extLst>
      <p:ext uri="{BB962C8B-B14F-4D97-AF65-F5344CB8AC3E}">
        <p14:creationId xmlns:p14="http://schemas.microsoft.com/office/powerpoint/2010/main" val="3875569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3">
            <a:extLst>
              <a:ext uri="{FF2B5EF4-FFF2-40B4-BE49-F238E27FC236}">
                <a16:creationId xmlns:a16="http://schemas.microsoft.com/office/drawing/2014/main" id="{DEFC3663-8676-4ACE-B947-764A980C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686301"/>
            <a:ext cx="13601700" cy="462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835" name="Picture 4">
            <a:extLst>
              <a:ext uri="{FF2B5EF4-FFF2-40B4-BE49-F238E27FC236}">
                <a16:creationId xmlns:a16="http://schemas.microsoft.com/office/drawing/2014/main" id="{0FD1FD3C-EB9A-42F2-85EB-B42CA188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5725"/>
            <a:ext cx="13716000" cy="317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6" name="Rectangle 3">
            <a:extLst>
              <a:ext uri="{FF2B5EF4-FFF2-40B4-BE49-F238E27FC236}">
                <a16:creationId xmlns:a16="http://schemas.microsoft.com/office/drawing/2014/main" id="{E1FFA115-6B23-4F56-8825-9CE284F3D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514726"/>
            <a:ext cx="1371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2924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BMJ, doi:10.1136/bmj.38391.663287.E0 (published 21 March 2005)</a:t>
            </a:r>
            <a:endParaRPr kumimoji="0" lang="en-US" alt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17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>
            <a:extLst>
              <a:ext uri="{FF2B5EF4-FFF2-40B4-BE49-F238E27FC236}">
                <a16:creationId xmlns:a16="http://schemas.microsoft.com/office/drawing/2014/main" id="{5D866C8A-35D2-47E9-BD7A-B78249184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7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786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6440-C403-40B8-8309-55EC49C5FC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230FE-E4A2-44E3-8177-F30F403F0B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EE580-0E9F-4197-BD9E-36D9BC24B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3402"/>
            <a:ext cx="18288000" cy="6523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33831-1311-4081-8005-AD6F5A3D0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376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0C65B-B7F7-48F8-88EC-4F6ACC4F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8588" y="1594830"/>
            <a:ext cx="5651984" cy="53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8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Two Co-existent Diseases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186" y="3037411"/>
            <a:ext cx="16725900" cy="6265491"/>
          </a:xfrm>
        </p:spPr>
        <p:txBody>
          <a:bodyPr/>
          <a:lstStyle/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4800" dirty="0"/>
              <a:t>Patients with AIH can have risk factors for NASH and/or 	consume alcohol and therfore can have steatohepatitis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pt-BR" sz="4800" dirty="0"/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pt-BR" sz="4800" dirty="0"/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4800" dirty="0"/>
              <a:t>Patients with steatohepatitis are at NO increased risk for AIH 	but can have positive serum autoantibodies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6EBB8-6D1D-4EC9-92B3-960DDE591E69}"/>
              </a:ext>
            </a:extLst>
          </p:cNvPr>
          <p:cNvSpPr txBox="1"/>
          <p:nvPr/>
        </p:nvSpPr>
        <p:spPr>
          <a:xfrm>
            <a:off x="6969622" y="4376898"/>
            <a:ext cx="2174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VERSUS</a:t>
            </a:r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0487" y="33212"/>
            <a:ext cx="11665975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/>
              <a:t>Autoimmune Hepatitis:</a:t>
            </a:r>
            <a:br>
              <a:rPr lang="en-US" sz="5400" dirty="0"/>
            </a:br>
            <a:r>
              <a:rPr lang="en-US" sz="4400" dirty="0"/>
              <a:t>Clinical &amp; Laboratory Features</a:t>
            </a:r>
            <a:endParaRPr lang="pt-BR" sz="4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6DF4177-3A45-4BEE-AABC-450A4342FD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801"/>
            <a:ext cx="16725900" cy="5120068"/>
          </a:xfrm>
        </p:spPr>
        <p:txBody>
          <a:bodyPr/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Female gender; other autoimmune conditions</a:t>
            </a:r>
          </a:p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Serum hypergammaglobulinemia 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[5%*]</a:t>
            </a:r>
          </a:p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Serum autoantibodies (low titer in children): </a:t>
            </a:r>
          </a:p>
          <a:p>
            <a:pPr marL="9525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antinuclear antibody (ANA) [15-24%*]</a:t>
            </a:r>
          </a:p>
          <a:p>
            <a:pPr marL="9525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anti-smooth muscle antibody (ASMA) [up to 42%*]</a:t>
            </a:r>
          </a:p>
          <a:p>
            <a:pPr marL="9525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anti-liver kidney microsomal (LKM-1) antibody [1%*]</a:t>
            </a: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0EBD203-94BD-46D3-BF1F-6CDF12D2B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871" y="8544327"/>
            <a:ext cx="1354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[Prevalence in normal populations] (J Hepatol 2019; 70:1222-61.) </a:t>
            </a:r>
          </a:p>
        </p:txBody>
      </p:sp>
    </p:spTree>
    <p:extLst>
      <p:ext uri="{BB962C8B-B14F-4D97-AF65-F5344CB8AC3E}">
        <p14:creationId xmlns:p14="http://schemas.microsoft.com/office/powerpoint/2010/main" val="267814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788C-48E4-491A-81D8-D2B48B1571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AE97B-5A88-444C-B8FA-F43AB0B6F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In patients with risk factors for NAFLD (MAFLD) a liver biopsy is sometimes 	prompted by the presence </a:t>
            </a:r>
            <a:r>
              <a:rPr lang="en-US" sz="4000" b="1"/>
              <a:t>of a positive </a:t>
            </a:r>
            <a:r>
              <a:rPr lang="en-US" sz="4000" b="1" dirty="0"/>
              <a:t>serum </a:t>
            </a:r>
            <a:r>
              <a:rPr lang="en-US" sz="4000" b="1"/>
              <a:t>autoimmune titer</a:t>
            </a:r>
            <a:endParaRPr lang="en-US" sz="4000" b="1" dirty="0"/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Patients with NAFLD (MAFLD) have no increased risk of AIH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Patients with AIH may have risk factors for NAFLD (MAFLD) and biopsy may 	demonstrate both AIH and steatohepatitis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Portal inflammation is common in steatohepatitis (particularly due to 	alcohol use disorder) and increases as fibrosis increases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4000" b="1" dirty="0"/>
              <a:t>Diagnosis of AIH in a patient with steatohepatitis requires:</a:t>
            </a:r>
            <a:r>
              <a:rPr lang="en-US" sz="4600" b="1" dirty="0"/>
              <a:t> </a:t>
            </a:r>
          </a:p>
          <a:p>
            <a:pPr marL="457200">
              <a:lnSpc>
                <a:spcPts val="25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b="1" dirty="0"/>
              <a:t>typical histologic features</a:t>
            </a:r>
          </a:p>
          <a:p>
            <a:pPr marL="457200">
              <a:lnSpc>
                <a:spcPts val="25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b="1" dirty="0"/>
              <a:t>positive autoimmune titers</a:t>
            </a:r>
          </a:p>
          <a:p>
            <a:pPr marL="457200">
              <a:lnSpc>
                <a:spcPts val="25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b="1" dirty="0"/>
              <a:t>elevated serum immunoglobulin level</a:t>
            </a:r>
          </a:p>
          <a:p>
            <a:pPr marL="457200">
              <a:lnSpc>
                <a:spcPts val="25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3200" b="1" dirty="0"/>
              <a:t>associated autoimmune conditions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sz="4600" b="1" dirty="0"/>
          </a:p>
        </p:txBody>
      </p:sp>
    </p:spTree>
    <p:extLst>
      <p:ext uri="{BB962C8B-B14F-4D97-AF65-F5344CB8AC3E}">
        <p14:creationId xmlns:p14="http://schemas.microsoft.com/office/powerpoint/2010/main" val="1486537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obrigado(A)!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Clinical History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039"/>
            <a:ext cx="16725900" cy="4979162"/>
          </a:xfrm>
        </p:spPr>
        <p:txBody>
          <a:bodyPr/>
          <a:lstStyle/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4800" dirty="0"/>
              <a:t>36 year old obese female (BMI = 38) with Hashimoto’s thyroiditis 	and type 2 diabetes 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4800" dirty="0"/>
              <a:t>Presents with fatigue and abdominal pain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4800" dirty="0"/>
              <a:t>TB = 1.0, AST = 468, ALT = 391, alk phos = 122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4800" dirty="0"/>
              <a:t>HAV, HBV, HCV, negative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4800" dirty="0"/>
              <a:t>ANA 1:160, anti-SMA = 47; AMA negative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pt-BR" sz="4800" dirty="0"/>
              <a:t>Medications: glyburide, metformin, losartan, thyroxine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A7FB4-3332-4167-B454-7685B3B7A90E}"/>
              </a:ext>
            </a:extLst>
          </p:cNvPr>
          <p:cNvSpPr txBox="1"/>
          <p:nvPr/>
        </p:nvSpPr>
        <p:spPr>
          <a:xfrm>
            <a:off x="153155" y="242096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24-13699</a:t>
            </a:r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D870-DD67-4118-B916-0E1DF7AE5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1BC3E-3935-4F44-96AF-52DE00D987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F0917-3AA3-4021-8235-56A656FB2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4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F1D28-3876-425F-8446-899F3BAF41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F9ABB-5616-4F65-90C1-93CF903FE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89579-84A6-47B9-828C-2B5DD9EF8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1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F1D28-3876-425F-8446-899F3BAF41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F9ABB-5616-4F65-90C1-93CF903FE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F51B2-9B9F-4DE8-852C-0F496084B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632"/>
            <a:ext cx="18288000" cy="10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00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F1D28-3876-425F-8446-899F3BAF41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F9ABB-5616-4F65-90C1-93CF903FE4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85420-0DBF-49D0-BDFE-A6FFF10BD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505A8-BB1D-4A56-8E9A-4EF0AD95D884}"/>
              </a:ext>
            </a:extLst>
          </p:cNvPr>
          <p:cNvSpPr txBox="1"/>
          <p:nvPr/>
        </p:nvSpPr>
        <p:spPr>
          <a:xfrm>
            <a:off x="4572000" y="727364"/>
            <a:ext cx="7973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Autoimmune hepatitis (grade 2, stage 0)</a:t>
            </a:r>
          </a:p>
        </p:txBody>
      </p:sp>
    </p:spTree>
    <p:extLst>
      <p:ext uri="{BB962C8B-B14F-4D97-AF65-F5344CB8AC3E}">
        <p14:creationId xmlns:p14="http://schemas.microsoft.com/office/powerpoint/2010/main" val="883497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E032D-8A45-4E14-B4B9-97F591FB88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82F04-E07E-477E-BE5B-36F62BC94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75337-6ED4-449C-854F-3AB6ECA8F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63CB1-076B-452E-9D96-F3B5CAA53C63}"/>
              </a:ext>
            </a:extLst>
          </p:cNvPr>
          <p:cNvSpPr txBox="1"/>
          <p:nvPr/>
        </p:nvSpPr>
        <p:spPr>
          <a:xfrm>
            <a:off x="8791354" y="198523"/>
            <a:ext cx="648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Steatohepatitis (grade 1, stage 1)</a:t>
            </a:r>
          </a:p>
        </p:txBody>
      </p:sp>
    </p:spTree>
    <p:extLst>
      <p:ext uri="{BB962C8B-B14F-4D97-AF65-F5344CB8AC3E}">
        <p14:creationId xmlns:p14="http://schemas.microsoft.com/office/powerpoint/2010/main" val="3225479587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y design 10">
  <a:themeElements>
    <a:clrScheme name="My design 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 design 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 design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y Design 3">
  <a:themeElements>
    <a:clrScheme name="My Design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 Design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 Design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y Design 4">
  <a:themeElements>
    <a:clrScheme name="My Design 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 Design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 Design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Design 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Design 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1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5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6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7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8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9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Props1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25BA1056-CFDF-4AF9-AC2A-699EFF3469C3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2297</TotalTime>
  <Words>565</Words>
  <Application>Microsoft Office PowerPoint</Application>
  <PresentationFormat>Personalizar</PresentationFormat>
  <Paragraphs>76</Paragraphs>
  <Slides>32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Bold</vt:lpstr>
      <vt:lpstr>Tahoma</vt:lpstr>
      <vt:lpstr>Congresso de Patologia</vt:lpstr>
      <vt:lpstr>My design 10</vt:lpstr>
      <vt:lpstr>3_Default Design</vt:lpstr>
      <vt:lpstr>My Design 3</vt:lpstr>
      <vt:lpstr>My Design 4</vt:lpstr>
      <vt:lpstr>Hepatite autoimune e doença hepática esteatótica</vt:lpstr>
      <vt:lpstr>Declaração de Conflito de Interesse</vt:lpstr>
      <vt:lpstr>Two Co-existent Diseases</vt:lpstr>
      <vt:lpstr>Clinical History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Clinical History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Clinical Follow-up</vt:lpstr>
      <vt:lpstr>Apresentação do PowerPoint</vt:lpstr>
      <vt:lpstr>Apresentação do PowerPoint</vt:lpstr>
      <vt:lpstr>Apresentação do PowerPoint</vt:lpstr>
      <vt:lpstr>Apresentação do PowerPoint</vt:lpstr>
      <vt:lpstr>Autoimmune Hepatitis: Clinical &amp; Laboratory Features</vt:lpstr>
      <vt:lpstr>Summary</vt:lpstr>
      <vt:lpstr>obrigado(A)!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CN</cp:lastModifiedBy>
  <cp:revision>24</cp:revision>
  <dcterms:created xsi:type="dcterms:W3CDTF">2024-02-22T18:43:09Z</dcterms:created>
  <dcterms:modified xsi:type="dcterms:W3CDTF">2024-06-01T11:26:33Z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